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66" r:id="rId2"/>
    <p:sldId id="411" r:id="rId3"/>
    <p:sldId id="431" r:id="rId4"/>
    <p:sldId id="432" r:id="rId5"/>
    <p:sldId id="450" r:id="rId6"/>
    <p:sldId id="433" r:id="rId7"/>
    <p:sldId id="436" r:id="rId8"/>
    <p:sldId id="439" r:id="rId9"/>
    <p:sldId id="440" r:id="rId10"/>
    <p:sldId id="442" r:id="rId11"/>
    <p:sldId id="443" r:id="rId12"/>
    <p:sldId id="444" r:id="rId13"/>
    <p:sldId id="419" r:id="rId14"/>
    <p:sldId id="422" r:id="rId15"/>
    <p:sldId id="425" r:id="rId16"/>
    <p:sldId id="426" r:id="rId17"/>
    <p:sldId id="427" r:id="rId18"/>
    <p:sldId id="428" r:id="rId19"/>
    <p:sldId id="429" r:id="rId2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DBF6"/>
    <a:srgbClr val="122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80" autoAdjust="0"/>
  </p:normalViewPr>
  <p:slideViewPr>
    <p:cSldViewPr snapToGrid="0">
      <p:cViewPr varScale="1">
        <p:scale>
          <a:sx n="95" d="100"/>
          <a:sy n="95" d="100"/>
        </p:scale>
        <p:origin x="5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6CD4C4B-4567-4365-B417-A7CD1376AE8F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97C3D66-E075-4C9A-AC09-E658E1975F7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49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3F94-4012-45E3-8EC0-6974EB63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56F1-8864-4E86-8ECF-36C9198F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D30A-5A18-4825-BB4F-F2F2DCE9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2336-D485-4243-BC9B-72F9D8E6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D1B5-B371-46B1-B965-8B5B5B7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00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109D-C414-4330-858B-5256A4E4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B22A-3CDC-4743-B429-C59A98A4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F0B4-0291-4BB8-B981-C10189F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2E71B-C167-43F7-8C0D-9D9B2F1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B11F-670B-436D-A57D-6A064C10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0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B348D-1B0E-45C6-8644-A30F972C6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38CA5-10F6-47F5-ACF5-1CEFB83E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6BD92-BD07-4978-8FFE-12CA18B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FFD7-28A1-42B8-884A-AE8B754C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7443-4A47-4A7F-B810-C7214E8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8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595E-5691-4257-989A-226E0527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E5E5F-B2A3-4953-B2A9-12DEC6CD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6141-F186-47F4-95E7-020CF03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E7B3-DD84-491D-8BFD-935166DC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BB9C4-A7AD-4C3D-96FA-6C3D731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048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2F12-5DB0-48EB-85DC-1A75B7B6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821C-7663-430A-B482-D96CB24AB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D5489-9CE1-4023-A652-66133DFA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BF60-1B7E-43F0-8AF0-4C05846C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B2B5-5982-448B-9DAC-E1039ED6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3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C3E4-BF97-4DBA-9E41-5B75C800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6D9-E4B2-4C8A-9D1C-B1850631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BC4E6-7644-40E5-ACAF-15AE3C135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3718B-A5AE-4E16-BE9F-7505530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8964-3A0E-4998-9186-DA7CE1DF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1CDF-3DE9-4D07-992D-E72481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853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C153-8EE9-4784-995A-2DE2C7F7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ECF6-2EFE-4BBB-A7AD-C981B3B2D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2F38-D59E-4316-8677-6638032BF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D19A0-AC92-4884-A8F9-B2ABB28B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049-28A6-45F9-A816-42CB5C2E7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74FB0-6C55-4B31-A1ED-3A0034D9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86F6-D993-47DC-8919-404413F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D7C97-24DF-477F-9011-80A533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105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7C3B-C630-4F38-99E5-82742A9E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8B02D-E67B-4353-B515-7C5F31F7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57D32-2263-485E-920E-1E8C129C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F390B-ABFB-415C-AFA6-08DF54E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37F3-E945-4BA0-B0E2-F09C6ED8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DF4A5-CF61-4CBF-99BD-5BC54F08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41A-07D9-4CE5-B241-CB0F8B2B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85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6641-4CA1-4229-B428-DD6EE33F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DC48-4B25-4CEF-A0B7-8AFDD87E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8F1EE-B027-4765-BDC9-E8B521B2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9CF-B527-4E8A-B2B3-EEB7955F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AD565-C2B1-4D07-9E41-F1FD4C8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88BA-28DB-454F-88BE-80F82469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334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5099-E400-42F6-AAE0-1C9C7CC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D5170-0EEE-471D-B5F3-9E77C8FC1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44B84-F6C0-46CC-972F-9B91226A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09C5-CD1E-48AE-83F2-EE32EBF0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361F5-24AB-4361-AE3D-0F8162E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D3A1F-AC82-432E-A5C1-CF86FEA0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306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761BA-F818-4156-8FC5-58AA9FCF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BA82-FD16-47A0-8FF3-20BC5733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212F1-BB5B-4FBE-A185-545A4D2DE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3E5A8-47E9-4702-8EAF-66BD1C6F973E}" type="datetimeFigureOut">
              <a:rPr lang="he-IL" smtClean="0"/>
              <a:t>כ"ה/אלול/תשפ"א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1FA4-8AD9-4EFE-99ED-FF05D301A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1719B-239A-4B97-99AA-FA26B0F7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87809-B872-4A3E-AF86-FCB645768D8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32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5112215" y="2891359"/>
            <a:ext cx="19675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8945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C8937-1EDD-4A36-8D6C-519261E8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1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B50BB0-BB8C-4C87-A2D0-B34EBD246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04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FC895-D386-458A-8830-5F262130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1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CE510-76F9-48D3-8FBB-AC345024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50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47168-C70A-4924-8205-C81877C2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60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279D7-DD96-45B6-A895-FEA38DD4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04847-471F-4AB0-949C-275191A1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2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AEC4E-24C0-4B55-BAD9-B8250563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80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9984E-E85C-45E0-BAC6-D743B231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04BFD-9506-4498-AB59-FF391F1E7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EF4F7-96A9-44B7-9001-7F31DB34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2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594CB-F7AA-4C91-93FE-ED721177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7C3D1-2B5C-40E8-AF13-BF02A499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4C6781-F1A0-4337-B5C7-DD8F7B4E5A4B}"/>
              </a:ext>
            </a:extLst>
          </p:cNvPr>
          <p:cNvSpPr/>
          <p:nvPr/>
        </p:nvSpPr>
        <p:spPr>
          <a:xfrm>
            <a:off x="3305633" y="2891359"/>
            <a:ext cx="55807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Subject Results</a:t>
            </a:r>
          </a:p>
        </p:txBody>
      </p:sp>
    </p:spTree>
    <p:extLst>
      <p:ext uri="{BB962C8B-B14F-4D97-AF65-F5344CB8AC3E}">
        <p14:creationId xmlns:p14="http://schemas.microsoft.com/office/powerpoint/2010/main" val="72799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5DD48-5525-444D-AE94-A086CB66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3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9BDBDD-C149-4A1A-9F60-E791EDBF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5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278951-AC43-46DA-A74E-BD788AC5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408AC9-7B71-4960-BDDE-56CA3037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9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3038</TotalTime>
  <Words>4</Words>
  <Application>Microsoft Office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Heller</dc:creator>
  <cp:lastModifiedBy>Chen Heller</cp:lastModifiedBy>
  <cp:revision>67</cp:revision>
  <dcterms:created xsi:type="dcterms:W3CDTF">2021-04-18T07:44:32Z</dcterms:created>
  <dcterms:modified xsi:type="dcterms:W3CDTF">2021-09-02T09:00:12Z</dcterms:modified>
</cp:coreProperties>
</file>